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3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>
        <p:scale>
          <a:sx n="81" d="100"/>
          <a:sy n="81" d="100"/>
        </p:scale>
        <p:origin x="-21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heschoolrun.com/primary-science-what-you-need-know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nchestersciencecentre.org/science-home/science-home/#.Xpay6MhKi7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encounteredu.com/live-lessons/fsc-fieldworklive-2020?ref=email&amp;dm_i=65YE,YI1,K49N5,3BR3,1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21it3GCaUcA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em.org.uk/home-learning/primary" TargetMode="External"/><Relationship Id="rId2" Type="http://schemas.openxmlformats.org/officeDocument/2006/relationships/hyperlink" Target="https://www.stem.org.uk/home-learning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winkl.co.uk/resource/t-t-8917-science-experiments-at-home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eftbraincraftbrain.com/easy-awesome-science-projects-for-kids/" TargetMode="External"/><Relationship Id="rId2" Type="http://schemas.openxmlformats.org/officeDocument/2006/relationships/hyperlink" Target="https://theartofeducation.edu/packs/infuse-curriculum-design-thinking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hyperlink" Target="https://encounteredu.com/steam-activiti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collectionslibrary.crestawards.org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SCIENCE @ home!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337" y="3289604"/>
            <a:ext cx="9077325" cy="19431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807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Primary science curriculum for parents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https://www.theschoolrun.com/primary-science-what-you-need-know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6287366" y="2020825"/>
            <a:ext cx="4875068" cy="3770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6391" y="313356"/>
            <a:ext cx="4838737" cy="175564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hlinkClick r:id="rId3"/>
              </a:rPr>
              <a:t>https://www.winchestersciencecentre.org/science-home/science-home/#.Xpay6MhKi70</a:t>
            </a:r>
            <a:endParaRPr lang="en-GB" dirty="0" smtClean="0"/>
          </a:p>
          <a:p>
            <a:r>
              <a:rPr lang="en-GB" dirty="0" smtClean="0">
                <a:latin typeface="Comic Sans MS" panose="030F0702030302020204" pitchFamily="66" charset="0"/>
              </a:rPr>
              <a:t>This great site adds new ideas and materials every Sunday. Suitable for ks1 and ks2. with a grown ups guide for each challenge the whole family can get involved!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4"/>
          <a:stretch>
            <a:fillRect/>
          </a:stretch>
        </p:blipFill>
        <p:spPr>
          <a:xfrm>
            <a:off x="5879592" y="2367092"/>
            <a:ext cx="5105400" cy="13118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9592" y="3678961"/>
            <a:ext cx="5773033" cy="148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23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– science and geography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The FSC (Field Studies Council) is offering live fieldwork lessons and has lots of ideas for outdoor learning activities for FS, KS1 and KS2 children and their families</a:t>
            </a:r>
          </a:p>
          <a:p>
            <a:r>
              <a:rPr lang="en-GB" dirty="0" smtClean="0"/>
              <a:t>You can also find simple activity suggestions to do in a garden or green space e.g. create a sound map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https://encounteredu.com/live-lessons/fsc-fieldworklive-2020?ref=email&amp;dm_i=65YE,YI1,K49N5,3BR3,1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6096000" y="2062892"/>
            <a:ext cx="5105400" cy="33557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2607" y="1092755"/>
            <a:ext cx="1343025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69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 Maggie &amp; Lori’s you tube channel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Dr Maggie and her daughter’s new you tube channel: beyond the earth with lots of ‘I wonder’ questions to discuss and research – links to school curriculum</a:t>
            </a:r>
          </a:p>
          <a:p>
            <a:r>
              <a:rPr lang="en-GB" dirty="0" smtClean="0"/>
              <a:t>featured regularly on the radio 2 breakfast show!</a:t>
            </a:r>
          </a:p>
          <a:p>
            <a:r>
              <a:rPr lang="en-GB" dirty="0" smtClean="0">
                <a:hlinkClick r:id="rId2"/>
              </a:rPr>
              <a:t>https://www.youtube.com/watch?v=21it3GCaUcA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6173389" y="2366963"/>
            <a:ext cx="5103022" cy="342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58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 smtClean="0"/>
              <a:t>stem</a:t>
            </a:r>
            <a:endParaRPr lang="en-GB" sz="8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2648" y="2214694"/>
            <a:ext cx="5106026" cy="3424107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STEM – free resources for teachers and families</a:t>
            </a:r>
          </a:p>
          <a:p>
            <a:r>
              <a:rPr lang="en-GB" dirty="0" smtClean="0"/>
              <a:t>Tried and tested experiments and ideas to find science all around your home</a:t>
            </a:r>
          </a:p>
          <a:p>
            <a:r>
              <a:rPr lang="en-GB" dirty="0" smtClean="0">
                <a:hlinkClick r:id="rId2"/>
              </a:rPr>
              <a:t>https://www.stem.org.uk/home-learning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https://www.stem.org.uk/home-learning/primary</a:t>
            </a:r>
            <a:r>
              <a:rPr lang="en-GB" dirty="0" smtClean="0"/>
              <a:t> - to quickly select age appropriate activities, fs to upper ks2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4"/>
          <a:stretch>
            <a:fillRect/>
          </a:stretch>
        </p:blipFill>
        <p:spPr>
          <a:xfrm>
            <a:off x="5925312" y="1938528"/>
            <a:ext cx="5559552" cy="35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5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TWINKL – Free ‘science at home’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>
                <a:hlinkClick r:id="rId2"/>
              </a:rPr>
              <a:t>https://www.twinkl.co.uk/resource/t-t-8917-science-experiments-at-home</a:t>
            </a:r>
            <a:endParaRPr lang="en-GB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6172200" y="2142257"/>
            <a:ext cx="4809242" cy="364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</a:t>
            </a:r>
            <a:r>
              <a:rPr lang="en-GB" u="sng" dirty="0" smtClean="0"/>
              <a:t>a</a:t>
            </a:r>
            <a:r>
              <a:rPr lang="en-GB" dirty="0" smtClean="0"/>
              <a:t>m learning &amp; teaching ideas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Incorporate and link art to stem activities</a:t>
            </a:r>
          </a:p>
          <a:p>
            <a:r>
              <a:rPr lang="en-GB" dirty="0" smtClean="0">
                <a:hlinkClick r:id="rId2"/>
              </a:rPr>
              <a:t>https://theartofeducation.edu/packs/infuse-curriculum-design-thinking/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https://leftbraincraftbrain.com/easy-awesome-science-projects-for-kids/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https://encounteredu.com/steam-activities</a:t>
            </a:r>
            <a:r>
              <a:rPr lang="en-GB" dirty="0" smtClean="0"/>
              <a:t>  - FSC useful pages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4"/>
          </p:nvPr>
        </p:nvPicPr>
        <p:blipFill>
          <a:blip r:embed="rId5"/>
          <a:stretch>
            <a:fillRect/>
          </a:stretch>
        </p:blipFill>
        <p:spPr>
          <a:xfrm>
            <a:off x="6196584" y="2142743"/>
            <a:ext cx="5348845" cy="325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2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Earn awards as you complete stem projects at home with crest awards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4068534" cy="3412385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hlinkClick r:id="rId2"/>
              </a:rPr>
              <a:t>https://collectionslibrary.crestawards.org/</a:t>
            </a:r>
            <a:endParaRPr lang="en-GB" dirty="0" smtClean="0"/>
          </a:p>
          <a:p>
            <a:r>
              <a:rPr lang="en-GB" dirty="0" smtClean="0"/>
              <a:t>A very child/parent-friendly resource where you can choose a science project to complete – all aim to use resources found in most homes.</a:t>
            </a:r>
          </a:p>
          <a:p>
            <a:r>
              <a:rPr lang="en-GB" dirty="0" smtClean="0"/>
              <a:t>Children can also print off a ‘passport’ to record their journey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300" y="2579078"/>
            <a:ext cx="6950578" cy="252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983796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494</TotalTime>
  <Words>290</Words>
  <Application>Microsoft Office PowerPoint</Application>
  <PresentationFormat>Custom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Droplet</vt:lpstr>
      <vt:lpstr>SCIENCE @ home! </vt:lpstr>
      <vt:lpstr>Primary science curriculum for parents</vt:lpstr>
      <vt:lpstr>PowerPoint Presentation</vt:lpstr>
      <vt:lpstr> – science and geography</vt:lpstr>
      <vt:lpstr>Dr Maggie &amp; Lori’s you tube channel</vt:lpstr>
      <vt:lpstr>stem</vt:lpstr>
      <vt:lpstr>TWINKL – Free ‘science at home’ activities</vt:lpstr>
      <vt:lpstr>Steam learning &amp; teaching ideas  </vt:lpstr>
      <vt:lpstr>Earn awards as you complete stem projects at home with crest awards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@ home!</dc:title>
  <dc:creator>acollinao</dc:creator>
  <cp:lastModifiedBy>acollinao</cp:lastModifiedBy>
  <cp:revision>9</cp:revision>
  <dcterms:created xsi:type="dcterms:W3CDTF">2020-04-15T07:09:17Z</dcterms:created>
  <dcterms:modified xsi:type="dcterms:W3CDTF">2020-04-22T09:07:52Z</dcterms:modified>
</cp:coreProperties>
</file>